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45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61" r:id="rId42"/>
    <p:sldId id="321" r:id="rId43"/>
    <p:sldId id="36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>
            <p14:sldId id="354"/>
            <p14:sldId id="356"/>
          </p14:sldIdLst>
        </p14:section>
        <p14:section name="ch7_working-with-tables" id="{F7049D13-F0B4-47A8-9101-C7DC5E0CA1D1}">
          <p14:sldIdLst>
            <p14:sldId id="357"/>
            <p14:sldId id="358"/>
            <p14:sldId id="359"/>
            <p14:sldId id="360"/>
          </p14:sldIdLst>
        </p14:section>
        <p14:section name="covers" id="{4F2CDF44-8EA2-4CD8-A232-2646FBA1D618}">
          <p14:sldIdLst>
            <p14:sldId id="361"/>
            <p14:sldId id="32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94" d="100"/>
          <a:sy n="94" d="100"/>
        </p:scale>
        <p:origin x="11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0996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0FAD-352E-159D-26BC-00DAFB58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ACF9B-22CB-33B1-7BD7-B683A9C7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9" y="459166"/>
            <a:ext cx="8623151" cy="5481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332DF-FA63-148F-00C1-F61816AA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DF-6F02-184C-B0ED-C801FCE2AE7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049F9-5C97-0429-14AD-30667348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A0B1F-E531-D504-7A59-11E3DD80F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520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6.1 Adding Images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158497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25FF-5EEC-9655-D4E0-9F2901D1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ED511E-0FBA-BF98-B069-3DBB427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" y="641021"/>
            <a:ext cx="9255756" cy="4839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E37C2A-DCC0-A549-CA2D-DCF368A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2A03-E11D-D113-F417-2703BC370AE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A34E-C23B-E05D-B736-E1F59008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7F34B-44E9-CA8D-14E4-99D956D8FC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7728373" cy="2296895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6.2 Working with Drawing Object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6.3 Resizing and Positioning Images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6.4 Image Formats</a:t>
            </a:r>
          </a:p>
        </p:txBody>
      </p:sp>
    </p:spTree>
    <p:extLst>
      <p:ext uri="{BB962C8B-B14F-4D97-AF65-F5344CB8AC3E}">
        <p14:creationId xmlns:p14="http://schemas.microsoft.com/office/powerpoint/2010/main" val="97201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43D6-EA0A-04E4-C95E-AE2F9197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A6B1-661C-7ACE-EE7B-26FE587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403955"/>
            <a:ext cx="8488811" cy="56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8E4DB7-0799-2B6D-6238-8CD28205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3E6D1-B319-322F-5191-AC42C481398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E4B7F-4697-C879-793A-963BD13D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863F3-9DB9-1FA9-47E9-B2334465C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7.1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Tables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E5E-A3C7-90D8-C465-E4452FE4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0CCC4-AA7B-55C7-BDE6-7D62F38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5" y="545806"/>
            <a:ext cx="8309951" cy="5330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9B1018-2633-64C3-731C-77B86C4A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0BA3D-D537-8F84-54B4-DDC4AA76FB8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188BD-6D11-ABB1-130D-D0936134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E01827-E597-5F0F-1B26-1D8B283028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7.2 Formatting Tables</a:t>
            </a:r>
          </a:p>
        </p:txBody>
      </p:sp>
    </p:spTree>
    <p:extLst>
      <p:ext uri="{BB962C8B-B14F-4D97-AF65-F5344CB8AC3E}">
        <p14:creationId xmlns:p14="http://schemas.microsoft.com/office/powerpoint/2010/main" val="92371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9ED11-5A48-027F-C6BC-46511419E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3E91-64B6-05F5-B2BF-B1327C1E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1" y="611388"/>
            <a:ext cx="8560242" cy="5408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83DFDB-1121-271D-05E6-15130A64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B6F3C-E501-1061-172F-7E54CF5162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D4110-1ECC-0659-2107-0D28FC57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D6D5A5-54F7-0A71-FCB0-FC3E293B3F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7.3 Working with Table Data</a:t>
            </a:r>
          </a:p>
        </p:txBody>
      </p:sp>
    </p:spTree>
    <p:extLst>
      <p:ext uri="{BB962C8B-B14F-4D97-AF65-F5344CB8AC3E}">
        <p14:creationId xmlns:p14="http://schemas.microsoft.com/office/powerpoint/2010/main" val="293675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EE50F-A14B-70F5-06A5-6D00D5E8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BBC23-4F92-4116-7079-910E5001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426596"/>
            <a:ext cx="9050018" cy="5411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4F7054-E074-D250-2C03-829F7122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9188-062D-74D2-E8FD-66E0B5C2910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77C3A-03DA-05CC-41E8-3446CDD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2A672-5664-0096-110E-B061588938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7.4 Filtering and Sorting</a:t>
            </a:r>
          </a:p>
        </p:txBody>
      </p:sp>
    </p:spTree>
    <p:extLst>
      <p:ext uri="{BB962C8B-B14F-4D97-AF65-F5344CB8AC3E}">
        <p14:creationId xmlns:p14="http://schemas.microsoft.com/office/powerpoint/2010/main" val="59616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BB66-A186-DD24-1668-CA79D520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C01E8-57C0-39D7-695C-EBDCBCD7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6A4E0-438F-4F72-B801-C84D0E26429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314B2-124D-2D51-7DE4-3A380EF7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21BF7-0B0E-4F45-C4A2-87A5D6FDB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75285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Closing and Summary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12C06-B778-50C6-20A5-B12B81BD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0" y="736600"/>
            <a:ext cx="6653417" cy="4500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2918-62FF-D1DD-4B13-C5E039EF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060" y="1870249"/>
            <a:ext cx="3707574" cy="2775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337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85F7-7B1C-283A-A0E8-A071FB7C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65209-0028-126E-493A-941F5782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25582-6BBB-EDE5-354F-F59C6A70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51" y="215716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114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8564</TotalTime>
  <Words>525</Words>
  <Application>Microsoft Office PowerPoint</Application>
  <PresentationFormat>Widescreen</PresentationFormat>
  <Paragraphs>158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58</cp:revision>
  <dcterms:created xsi:type="dcterms:W3CDTF">2025-12-27T06:44:44Z</dcterms:created>
  <dcterms:modified xsi:type="dcterms:W3CDTF">2026-01-08T12:50:36Z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